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64200" cy="2298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108700" y="457200"/>
            <a:ext cx="12700" cy="25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4" name=""/>
          <p:cNvCxnSpPr/>
          <p:nvPr/>
        </p:nvCxnSpPr>
        <p:spPr>
          <a:xfrm>
            <a:off x="787400" y="812800"/>
            <a:ext cx="0" cy="1943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438400" y="812800"/>
            <a:ext cx="0" cy="1562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438400" y="25781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102100" y="812800"/>
            <a:ext cx="0" cy="1943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5753100" y="812800"/>
            <a:ext cx="0" cy="1943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85800" y="5334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2336800" y="5334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1" name=""/>
          <p:cNvSpPr/>
          <p:nvPr/>
        </p:nvSpPr>
        <p:spPr>
          <a:xfrm>
            <a:off x="4013200" y="5334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2" name=""/>
          <p:cNvSpPr/>
          <p:nvPr/>
        </p:nvSpPr>
        <p:spPr>
          <a:xfrm>
            <a:off x="5651500" y="5334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3" name=""/>
          <p:cNvCxnSpPr/>
          <p:nvPr/>
        </p:nvCxnSpPr>
        <p:spPr>
          <a:xfrm>
            <a:off x="793750" y="920750"/>
            <a:ext cx="543983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1337733" y="920750"/>
            <a:ext cx="1094316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1302109" y="8851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 flipH="1">
            <a:off x="1302109" y="8851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793750" y="1123950"/>
            <a:ext cx="1094316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1888066" y="1123950"/>
            <a:ext cx="543983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1852443" y="10883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 flipH="1">
            <a:off x="1852443" y="10883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806450" y="1257300"/>
            <a:ext cx="10420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Lost after b</a:t>
            </a:r>
          </a:p>
        </p:txBody>
      </p:sp>
      <p:cxnSp>
        <p:nvCxnSpPr>
          <p:cNvPr id="22" name=""/>
          <p:cNvCxnSpPr/>
          <p:nvPr/>
        </p:nvCxnSpPr>
        <p:spPr>
          <a:xfrm>
            <a:off x="793750" y="14922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2444750" y="1492250"/>
            <a:ext cx="8255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806450" y="1257300"/>
            <a:ext cx="10420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Lost after b</a:t>
            </a:r>
          </a:p>
        </p:txBody>
      </p:sp>
      <p:cxnSp>
        <p:nvCxnSpPr>
          <p:cNvPr id="25" name=""/>
          <p:cNvCxnSpPr/>
          <p:nvPr/>
        </p:nvCxnSpPr>
        <p:spPr>
          <a:xfrm>
            <a:off x="3270250" y="1492250"/>
            <a:ext cx="24765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cxnSp>
      <p:cxnSp>
        <p:nvCxnSpPr>
          <p:cNvPr id="26" name=""/>
          <p:cNvCxnSpPr/>
          <p:nvPr/>
        </p:nvCxnSpPr>
        <p:spPr>
          <a:xfrm>
            <a:off x="3234626" y="14566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7" name=""/>
          <p:cNvCxnSpPr/>
          <p:nvPr/>
        </p:nvCxnSpPr>
        <p:spPr>
          <a:xfrm flipH="1">
            <a:off x="3234626" y="14566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806450" y="1625600"/>
            <a:ext cx="121147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Lost before d</a:t>
            </a:r>
          </a:p>
        </p:txBody>
      </p:sp>
      <p:cxnSp>
        <p:nvCxnSpPr>
          <p:cNvPr id="29" name=""/>
          <p:cNvCxnSpPr/>
          <p:nvPr/>
        </p:nvCxnSpPr>
        <p:spPr>
          <a:xfrm>
            <a:off x="793750" y="18605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444750" y="1860550"/>
            <a:ext cx="24828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1" name=""/>
          <p:cNvSpPr/>
          <p:nvPr/>
        </p:nvSpPr>
        <p:spPr>
          <a:xfrm>
            <a:off x="806450" y="1625600"/>
            <a:ext cx="121147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Lost before d</a:t>
            </a:r>
          </a:p>
        </p:txBody>
      </p:sp>
      <p:cxnSp>
        <p:nvCxnSpPr>
          <p:cNvPr id="32" name=""/>
          <p:cNvCxnSpPr/>
          <p:nvPr/>
        </p:nvCxnSpPr>
        <p:spPr>
          <a:xfrm>
            <a:off x="4927600" y="1860550"/>
            <a:ext cx="8191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cxnSp>
      <p:cxnSp>
        <p:nvCxnSpPr>
          <p:cNvPr id="33" name=""/>
          <p:cNvCxnSpPr/>
          <p:nvPr/>
        </p:nvCxnSpPr>
        <p:spPr>
          <a:xfrm>
            <a:off x="4891976" y="18249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34" name=""/>
          <p:cNvCxnSpPr/>
          <p:nvPr/>
        </p:nvCxnSpPr>
        <p:spPr>
          <a:xfrm flipH="1">
            <a:off x="4891976" y="18249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806450" y="1993900"/>
            <a:ext cx="141467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Lost just after b</a:t>
            </a:r>
          </a:p>
        </p:txBody>
      </p:sp>
      <p:cxnSp>
        <p:nvCxnSpPr>
          <p:cNvPr id="36" name=""/>
          <p:cNvCxnSpPr/>
          <p:nvPr/>
        </p:nvCxnSpPr>
        <p:spPr>
          <a:xfrm>
            <a:off x="793750" y="22288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7" name=""/>
          <p:cNvCxnSpPr/>
          <p:nvPr/>
        </p:nvCxnSpPr>
        <p:spPr>
          <a:xfrm>
            <a:off x="2444750" y="2228850"/>
            <a:ext cx="128397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8" name=""/>
          <p:cNvSpPr/>
          <p:nvPr/>
        </p:nvSpPr>
        <p:spPr>
          <a:xfrm>
            <a:off x="806450" y="1993900"/>
            <a:ext cx="141467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Lost just after b</a:t>
            </a:r>
          </a:p>
        </p:txBody>
      </p:sp>
      <p:cxnSp>
        <p:nvCxnSpPr>
          <p:cNvPr id="39" name=""/>
          <p:cNvCxnSpPr/>
          <p:nvPr/>
        </p:nvCxnSpPr>
        <p:spPr>
          <a:xfrm>
            <a:off x="2573147" y="2228850"/>
            <a:ext cx="3173603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cxnSp>
      <p:cxnSp>
        <p:nvCxnSpPr>
          <p:cNvPr id="40" name=""/>
          <p:cNvCxnSpPr/>
          <p:nvPr/>
        </p:nvCxnSpPr>
        <p:spPr>
          <a:xfrm>
            <a:off x="2537523" y="21932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1" name=""/>
          <p:cNvCxnSpPr/>
          <p:nvPr/>
        </p:nvCxnSpPr>
        <p:spPr>
          <a:xfrm flipH="1">
            <a:off x="2537523" y="21932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42" name=""/>
          <p:cNvSpPr/>
          <p:nvPr/>
        </p:nvSpPr>
        <p:spPr>
          <a:xfrm>
            <a:off x="806450" y="2362200"/>
            <a:ext cx="199075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Lost 30 pixels left of d</a:t>
            </a:r>
          </a:p>
        </p:txBody>
      </p:sp>
      <p:cxnSp>
        <p:nvCxnSpPr>
          <p:cNvPr id="43" name=""/>
          <p:cNvCxnSpPr/>
          <p:nvPr/>
        </p:nvCxnSpPr>
        <p:spPr>
          <a:xfrm>
            <a:off x="793750" y="25971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4" name=""/>
          <p:cNvCxnSpPr/>
          <p:nvPr/>
        </p:nvCxnSpPr>
        <p:spPr>
          <a:xfrm>
            <a:off x="2444750" y="2597150"/>
            <a:ext cx="29273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5" name=""/>
          <p:cNvSpPr/>
          <p:nvPr/>
        </p:nvSpPr>
        <p:spPr>
          <a:xfrm>
            <a:off x="806450" y="2362200"/>
            <a:ext cx="199075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Lost 30 pixels left of d</a:t>
            </a:r>
          </a:p>
        </p:txBody>
      </p:sp>
      <p:cxnSp>
        <p:nvCxnSpPr>
          <p:cNvPr id="46" name=""/>
          <p:cNvCxnSpPr/>
          <p:nvPr/>
        </p:nvCxnSpPr>
        <p:spPr>
          <a:xfrm>
            <a:off x="5372100" y="2597150"/>
            <a:ext cx="374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cxnSp>
      <p:cxnSp>
        <p:nvCxnSpPr>
          <p:cNvPr id="47" name=""/>
          <p:cNvCxnSpPr/>
          <p:nvPr/>
        </p:nvCxnSpPr>
        <p:spPr>
          <a:xfrm>
            <a:off x="5336476" y="25615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 flipH="1">
            <a:off x="5336476" y="25615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49" name=""/>
          <p:cNvSpPr/>
          <p:nvPr/>
        </p:nvSpPr>
        <p:spPr>
          <a:xfrm>
            <a:off x="2396764" y="527050"/>
            <a:ext cx="1497499" cy="574614"/>
          </a:xfrm>
          <a:custGeom>
            <a:pathLst>
              <a:path w="1497499" h="574614">
                <a:moveTo>
                  <a:pt x="452571" y="317500"/>
                </a:moveTo>
                <a:lnTo>
                  <a:pt x="262170" y="317500"/>
                </a:lnTo>
                <a:lnTo>
                  <a:pt x="262170" y="0"/>
                </a:lnTo>
                <a:lnTo>
                  <a:pt x="1497499" y="0"/>
                </a:lnTo>
                <a:lnTo>
                  <a:pt x="1497499" y="317500"/>
                </a:lnTo>
                <a:lnTo>
                  <a:pt x="669985" y="317500"/>
                </a:lnTo>
                <a:lnTo>
                  <a:pt x="0" y="574614"/>
                </a:lnTo>
                <a:lnTo>
                  <a:pt x="452571" y="317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0" name=""/>
          <p:cNvSpPr/>
          <p:nvPr/>
        </p:nvSpPr>
        <p:spPr>
          <a:xfrm>
            <a:off x="2658935" y="527050"/>
            <a:ext cx="1235328" cy="317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Lost between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neighbouring entities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