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notesMasters/notesMaster1.xml" ContentType="application/vnd.openxmlformats-officedocument.presentationml.notesMaster+xml"/>
  <Override PartName="/ppt/notesMasters/_rels/notesMaster1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_rels/notesSlide1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presProps.xml" ContentType="application/vnd.openxmlformats-officedocument.presentationml.presProps+xml"/>
  <Override PartName="/ppt/_rels/presentation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notesMasterIdLst>
    <p:notesMasterId r:id="rId3"/>
  </p:notesMasterIdLst>
  <p:sldIdLst>
    <p:sldId id="256" r:id="rId4"/>
  </p:sldIdLst>
  <p:sldSz cx="12188825" cy="6858000"/>
  <p:notesSz cx="6858000" cy="914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5" Type="http://schemas.openxmlformats.org/officeDocument/2006/relationships/presProps" Target="presProps.xml"/>
</Relationships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sldImg"/>
          </p:nvPr>
        </p:nvSpPr>
        <p:spPr>
          <a:xfrm>
            <a:off x="216000" y="812520"/>
            <a:ext cx="7127280" cy="40089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r>
              <a:rPr b="0" lang="hu-HU" sz="4400" spc="-1" strike="noStrike">
                <a:solidFill>
                  <a:srgbClr val="000000"/>
                </a:solidFill>
                <a:latin typeface="Arial"/>
              </a:rPr>
              <a:t>A dia áthelyezéséhez kattintson ide</a:t>
            </a: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marL="216000" indent="0">
              <a:buNone/>
            </a:pPr>
            <a:r>
              <a:rPr b="0" lang="hu-HU" sz="2000" spc="-1" strike="noStrike">
                <a:solidFill>
                  <a:srgbClr val="000000"/>
                </a:solidFill>
                <a:latin typeface="Arial"/>
              </a:rPr>
              <a:t>A jegyzetformátum szerkesztéséhez kattintson ide</a:t>
            </a:r>
            <a:endParaRPr b="0" lang="hu-HU" sz="20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2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indent="0">
              <a:buNone/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&lt;élőfej&gt;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3" name="PlaceHolder 4"/>
          <p:cNvSpPr>
            <a:spLocks noGrp="1"/>
          </p:cNvSpPr>
          <p:nvPr>
            <p:ph type="dt" idx="4"/>
          </p:nvPr>
        </p:nvSpPr>
        <p:spPr>
          <a:xfrm>
            <a:off x="4278960" y="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buNone/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&lt;dátum/idő&gt;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4" name="PlaceHolder 5"/>
          <p:cNvSpPr>
            <a:spLocks noGrp="1"/>
          </p:cNvSpPr>
          <p:nvPr>
            <p:ph type="ftr" idx="5"/>
          </p:nvPr>
        </p:nvSpPr>
        <p:spPr>
          <a:xfrm>
            <a:off x="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>
              <a:buNone/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&lt;élőláb&gt;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5" name="PlaceHolder 6"/>
          <p:cNvSpPr>
            <a:spLocks noGrp="1"/>
          </p:cNvSpPr>
          <p:nvPr>
            <p:ph type="sldNum" idx="6"/>
          </p:nvPr>
        </p:nvSpPr>
        <p:spPr>
          <a:xfrm>
            <a:off x="4278960" y="10157400"/>
            <a:ext cx="3280680" cy="534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 algn="r">
              <a:buNone/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06FEB598-E848-4F48-8B5D-4703355AFC7F}" type="slidenum"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&lt;szám&gt;</a:t>
            </a:fld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ldImg"/>
          </p:nvPr>
        </p:nvSpPr>
        <p:spPr>
          <a:xfrm>
            <a:off x="219240" y="812880"/>
            <a:ext cx="7119000" cy="4005720"/>
          </a:xfrm>
          <a:prstGeom prst="rect">
            <a:avLst/>
          </a:prstGeom>
          <a:ln w="0">
            <a:noFill/>
          </a:ln>
        </p:spPr>
      </p:sp>
      <p:sp>
        <p:nvSpPr>
          <p:cNvPr id="49" name="PlaceHolder 2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5120" cy="4808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marL="216000" indent="0">
              <a:buNone/>
            </a:pPr>
            <a:endParaRPr b="0" lang="hu-HU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0" name="PlaceHolder 3"/>
          <p:cNvSpPr>
            <a:spLocks noGrp="1"/>
          </p:cNvSpPr>
          <p:nvPr>
            <p:ph type="sldNum" idx="7"/>
          </p:nvPr>
        </p:nvSpPr>
        <p:spPr>
          <a:xfrm>
            <a:off x="4278960" y="10157400"/>
            <a:ext cx="3278160" cy="5317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algn="l" pos="0"/>
              </a:tabLst>
              <a:defRPr b="0" lang="en-US" sz="1400" spc="-1" strike="noStrike">
                <a:solidFill>
                  <a:srgbClr val="000000"/>
                </a:solidFill>
                <a:latin typeface="Times New Roman"/>
                <a:ea typeface="+mn-ea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algn="l" pos="0"/>
              </a:tabLst>
            </a:pPr>
            <a:fld id="{5DEDD00C-291B-41F0-A88F-C46765E7D0C5}" type="slidenum">
              <a:rPr b="0" lang="en-US" sz="1400" spc="-1" strike="noStrike">
                <a:solidFill>
                  <a:srgbClr val="000000"/>
                </a:solidFill>
                <a:latin typeface="Times New Roman"/>
                <a:ea typeface="+mn-ea"/>
              </a:rPr>
              <a:t>&lt;szám&gt;</a:t>
            </a:fld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34329211-476E-4BBD-B4D2-00B171D058E7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640" cy="132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109695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/>
          </p:nvPr>
        </p:nvSpPr>
        <p:spPr>
          <a:xfrm>
            <a:off x="609120" y="3682080"/>
            <a:ext cx="109695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97A39FC4-F662-49A5-8144-E73665AA981E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640" cy="132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9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3"/>
          <p:cNvSpPr>
            <a:spLocks noGrp="1"/>
          </p:cNvSpPr>
          <p:nvPr>
            <p:ph/>
          </p:nvPr>
        </p:nvSpPr>
        <p:spPr>
          <a:xfrm>
            <a:off x="623016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4"/>
          <p:cNvSpPr>
            <a:spLocks noGrp="1"/>
          </p:cNvSpPr>
          <p:nvPr>
            <p:ph/>
          </p:nvPr>
        </p:nvSpPr>
        <p:spPr>
          <a:xfrm>
            <a:off x="609120" y="368208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5"/>
          <p:cNvSpPr>
            <a:spLocks noGrp="1"/>
          </p:cNvSpPr>
          <p:nvPr>
            <p:ph/>
          </p:nvPr>
        </p:nvSpPr>
        <p:spPr>
          <a:xfrm>
            <a:off x="6230160" y="368208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B09FBCFD-7739-47F7-BE34-D3525C319E77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640" cy="132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4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3"/>
          <p:cNvSpPr>
            <a:spLocks noGrp="1"/>
          </p:cNvSpPr>
          <p:nvPr>
            <p:ph/>
          </p:nvPr>
        </p:nvSpPr>
        <p:spPr>
          <a:xfrm>
            <a:off x="4318200" y="160452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4"/>
          <p:cNvSpPr>
            <a:spLocks noGrp="1"/>
          </p:cNvSpPr>
          <p:nvPr>
            <p:ph/>
          </p:nvPr>
        </p:nvSpPr>
        <p:spPr>
          <a:xfrm>
            <a:off x="8026920" y="160452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5"/>
          <p:cNvSpPr>
            <a:spLocks noGrp="1"/>
          </p:cNvSpPr>
          <p:nvPr>
            <p:ph/>
          </p:nvPr>
        </p:nvSpPr>
        <p:spPr>
          <a:xfrm>
            <a:off x="609120" y="368208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6"/>
          <p:cNvSpPr>
            <a:spLocks noGrp="1"/>
          </p:cNvSpPr>
          <p:nvPr>
            <p:ph/>
          </p:nvPr>
        </p:nvSpPr>
        <p:spPr>
          <a:xfrm>
            <a:off x="4318200" y="368208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7"/>
          <p:cNvSpPr>
            <a:spLocks noGrp="1"/>
          </p:cNvSpPr>
          <p:nvPr>
            <p:ph/>
          </p:nvPr>
        </p:nvSpPr>
        <p:spPr>
          <a:xfrm>
            <a:off x="8026920" y="3682080"/>
            <a:ext cx="35319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7D74AA07-DEFA-4059-B402-2748C93764D7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640" cy="132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subTitle"/>
          </p:nvPr>
        </p:nvSpPr>
        <p:spPr>
          <a:xfrm>
            <a:off x="609120" y="1604520"/>
            <a:ext cx="1096956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450E073B-DBE8-4C65-B04F-F411D28D7645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640" cy="132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1096956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BB6A3EA7-A34F-4C4B-A645-B8B9FB1C74DA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640" cy="132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53528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" name="PlaceHolder 3"/>
          <p:cNvSpPr>
            <a:spLocks noGrp="1"/>
          </p:cNvSpPr>
          <p:nvPr>
            <p:ph/>
          </p:nvPr>
        </p:nvSpPr>
        <p:spPr>
          <a:xfrm>
            <a:off x="6230160" y="1604520"/>
            <a:ext cx="53528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D1BE94FA-3E83-48D3-8869-EB6334607E7C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640" cy="132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93A88C36-696E-4332-8815-2BF42858EC83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subTitle"/>
          </p:nvPr>
        </p:nvSpPr>
        <p:spPr>
          <a:xfrm>
            <a:off x="838080" y="365040"/>
            <a:ext cx="10511640" cy="61405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BCE5385E-CDAC-4318-B742-CD91D290771E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640" cy="132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/>
          </p:nvPr>
        </p:nvSpPr>
        <p:spPr>
          <a:xfrm>
            <a:off x="6230160" y="1604520"/>
            <a:ext cx="53528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/>
          </p:nvPr>
        </p:nvSpPr>
        <p:spPr>
          <a:xfrm>
            <a:off x="609120" y="368208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0004461B-8A26-4276-955C-F951BD038743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640" cy="132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5352840" cy="39772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/>
          </p:nvPr>
        </p:nvSpPr>
        <p:spPr>
          <a:xfrm>
            <a:off x="623016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/>
          </p:nvPr>
        </p:nvSpPr>
        <p:spPr>
          <a:xfrm>
            <a:off x="6230160" y="368208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7462770E-5CB8-4563-800A-BFA443B27742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640" cy="132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hu-HU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/>
          </p:nvPr>
        </p:nvSpPr>
        <p:spPr>
          <a:xfrm>
            <a:off x="60912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/>
          </p:nvPr>
        </p:nvSpPr>
        <p:spPr>
          <a:xfrm>
            <a:off x="6230160" y="1604520"/>
            <a:ext cx="535284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4"/>
          <p:cNvSpPr>
            <a:spLocks noGrp="1"/>
          </p:cNvSpPr>
          <p:nvPr>
            <p:ph/>
          </p:nvPr>
        </p:nvSpPr>
        <p:spPr>
          <a:xfrm>
            <a:off x="609120" y="3682080"/>
            <a:ext cx="10969560" cy="18968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hu-HU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2DE9EBBE-AFBB-45A8-A7A4-8FC2B03E91F5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hu-HU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1640" cy="1324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r>
              <a:rPr b="0" lang="hu-HU" sz="1800" spc="-1" strike="noStrike">
                <a:solidFill>
                  <a:srgbClr val="000000"/>
                </a:solidFill>
                <a:latin typeface="Arial"/>
              </a:rPr>
              <a:t>Címszöveg formátumának szerkesztése</a:t>
            </a:r>
            <a:endParaRPr b="0" lang="hu-HU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ftr" idx="1"/>
          </p:nvPr>
        </p:nvSpPr>
        <p:spPr>
          <a:xfrm>
            <a:off x="4037400" y="6356520"/>
            <a:ext cx="4112640" cy="3639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ctr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&lt;élőláb&gt;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sldNum" idx="2"/>
          </p:nvPr>
        </p:nvSpPr>
        <p:spPr>
          <a:xfrm>
            <a:off x="8608320" y="6356520"/>
            <a:ext cx="2741400" cy="3639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ctr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algn="l" pos="0"/>
              </a:tabLst>
              <a:defRPr b="0" lang="en-US" sz="2130" spc="-1" strike="noStrike">
                <a:solidFill>
                  <a:srgbClr val="8b8b8b"/>
                </a:solidFill>
                <a:latin typeface="Calibri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algn="l" pos="0"/>
              </a:tabLst>
            </a:pPr>
            <a:fld id="{2E0B75ED-C423-422C-8E44-A504D3E22933}" type="slidenum">
              <a:rPr b="0" lang="en-US" sz="2130" spc="-1" strike="noStrike">
                <a:solidFill>
                  <a:srgbClr val="8b8b8b"/>
                </a:solidFill>
                <a:latin typeface="Calibri"/>
              </a:rPr>
              <a:t>&lt;szám&gt;</a:t>
            </a:fld>
            <a:endParaRPr b="0" lang="hu-HU" sz="213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dt" idx="3"/>
          </p:nvPr>
        </p:nvSpPr>
        <p:spPr>
          <a:xfrm>
            <a:off x="838080" y="6356520"/>
            <a:ext cx="2741400" cy="36396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ctr">
            <a:noAutofit/>
          </a:bodyPr>
          <a:lstStyle>
            <a:lvl1pPr indent="0">
              <a:buNone/>
              <a:defRPr b="0" lang="hu-HU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hu-HU" sz="1400" spc="-1" strike="noStrike">
                <a:solidFill>
                  <a:srgbClr val="000000"/>
                </a:solidFill>
                <a:latin typeface="Times New Roman"/>
              </a:rPr>
              <a:t>&lt;dátum/idő&gt;</a:t>
            </a:r>
            <a:endParaRPr b="0" lang="hu-HU" sz="1400" spc="-1" strike="noStrike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6" name="Group 12"/>
          <p:cNvGrpSpPr/>
          <p:nvPr/>
        </p:nvGrpSpPr>
        <p:grpSpPr>
          <a:xfrm>
            <a:off x="4852800" y="2670480"/>
            <a:ext cx="1909800" cy="1342080"/>
            <a:chOff x="4852800" y="2670480"/>
            <a:chExt cx="1909800" cy="1342080"/>
          </a:xfrm>
        </p:grpSpPr>
        <p:sp>
          <p:nvSpPr>
            <p:cNvPr id="47" name="Rectangle 25"/>
            <p:cNvSpPr txBox="1"/>
            <p:nvPr/>
          </p:nvSpPr>
          <p:spPr>
            <a:xfrm rot="4800">
              <a:off x="4853520" y="2671560"/>
              <a:ext cx="1908000" cy="1339560"/>
            </a:xfrm>
            <a:prstGeom prst="rect">
              <a:avLst/>
            </a:prstGeom>
          </p:spPr>
          <p:txBody>
            <a:bodyPr numCol="1" spcCol="0" wrap="none" horzOverflow="overflow" vertOverflow="overflow" lIns="72000" rIns="121680" tIns="60840" bIns="60840" anchor="b" anchorCtr="1">
              <a:prstTxWarp prst="textArchUp">
                <a:avLst>
                  <a:gd name="adj" fmla="val 11773495"/>
                </a:avLst>
              </a:prstTxWarp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US" sz="2000" spc="-1" strike="noStrike">
                  <a:ln w="0">
                    <a:noFill/>
                  </a:ln>
                  <a:solidFill>
                    <a:srgbClr val="ff0000"/>
                  </a:solidFill>
                  <a:latin typeface="Poppins Medium"/>
                  <a:ea typeface="DejaVu Sans"/>
                </a:rPr>
                <a:t>O</a:t>
              </a:r>
              <a:endParaRPr b="0" lang="hu-HU" sz="2000" spc="-1" strike="noStrike">
                <a:ln w="0">
                  <a:noFill/>
                </a:ln>
                <a:solidFill>
                  <a:srgbClr val="ff0000"/>
                </a:solidFill>
                <a:latin typeface="Arial"/>
              </a:endParaRPr>
            </a:p>
            <a:p>
              <a:pPr algn="ctr">
                <a:lnSpc>
                  <a:spcPct val="100000"/>
                </a:lnSpc>
              </a:pPr>
              <a:r>
                <a:rPr b="0" lang="en-US" sz="2000" spc="-1" strike="noStrike">
                  <a:ln w="0">
                    <a:noFill/>
                  </a:ln>
                  <a:solidFill>
                    <a:srgbClr val="ff0000"/>
                  </a:solidFill>
                  <a:latin typeface="Poppins Medium"/>
                  <a:ea typeface="DejaVu Sans"/>
                </a:rPr>
                <a:t>O</a:t>
              </a:r>
              <a:br>
                <a:rPr sz="2000"/>
              </a:br>
              <a:r>
                <a:rPr b="0" lang="en-US" sz="2000" spc="-1" strike="noStrike">
                  <a:ln w="0">
                    <a:noFill/>
                  </a:ln>
                  <a:solidFill>
                    <a:srgbClr val="ff0000"/>
                  </a:solidFill>
                  <a:latin typeface="Poppins Medium"/>
                  <a:ea typeface="DejaVu Sans"/>
                </a:rPr>
                <a:t>O</a:t>
              </a:r>
              <a:endParaRPr b="0" lang="hu-HU" sz="2000" spc="-1" strike="noStrike">
                <a:ln w="0">
                  <a:noFill/>
                </a:ln>
                <a:solidFill>
                  <a:srgbClr val="ff0000"/>
                </a:solidFill>
                <a:latin typeface="Arial"/>
              </a:endParaRPr>
            </a:p>
          </p:txBody>
        </p:sp>
      </p:grpSp>
    </p:spTree>
  </p:cSld>
  <mc:AlternateContent>
    <mc:Choice Requires="p14">
      <p:transition p14:dur="100"/>
    </mc:Choice>
    <mc:Fallback>
      <p:transition/>
    </mc:Fallback>
  </mc:AlternateContent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4290</TotalTime>
  <Application>LibreOfficeDev/7.4.5.0.0$Windows_X86_64 LibreOffice_project/4b272e34f25582a38b3a37831b0e7c4781434fd7</Application>
  <AppVersion>15.0000</AppVersion>
  <Words>2636</Words>
  <Paragraphs>233</Paragraphs>
  <Company>Deloitte Touche Tohmatsu Services, Inc.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2020-11-17T10:12:06Z</dcterms:created>
  <dc:creator>Armstrong, India</dc:creator>
  <dc:description/>
  <dc:language>en-US</dc:language>
  <cp:lastModifiedBy/>
  <cp:lastPrinted>2022-02-18T11:24:58Z</cp:lastPrinted>
  <dcterms:modified xsi:type="dcterms:W3CDTF">2023-01-11T02:05:00Z</dcterms:modified>
  <cp:revision>117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0x0101004E85C0C18C362341AC2F2BB5F0B2550A</vt:lpwstr>
  </property>
  <property fmtid="{D5CDD505-2E9C-101B-9397-08002B2CF9AE}" pid="3" name="HiddenSlides">
    <vt:r8>16</vt:r8>
  </property>
  <property fmtid="{D5CDD505-2E9C-101B-9397-08002B2CF9AE}" pid="4" name="MMClips">
    <vt:r8>1</vt:r8>
  </property>
  <property fmtid="{D5CDD505-2E9C-101B-9397-08002B2CF9AE}" pid="5" name="Notes">
    <vt:i4>1</vt:i4>
  </property>
  <property fmtid="{D5CDD505-2E9C-101B-9397-08002B2CF9AE}" pid="6" name="PresentationFormat">
    <vt:lpwstr>Custom</vt:lpwstr>
  </property>
  <property fmtid="{D5CDD505-2E9C-101B-9397-08002B2CF9AE}" pid="7" name="Slides">
    <vt:i4>1</vt:i4>
  </property>
</Properties>
</file>