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x-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08" autoAdjust="0"/>
    <p:restoredTop sz="94660"/>
  </p:normalViewPr>
  <p:slideViewPr>
    <p:cSldViewPr snapToGrid="0">
      <p:cViewPr varScale="1">
        <p:scale>
          <a:sx n="73" d="100"/>
          <a:sy n="73" d="100"/>
        </p:scale>
        <p:origin x="264" y="72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audio1.wav>
</file>

<file path=ppt/media/audio2.wav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4F3A08-69DF-4306-A9AB-7D1B228BB075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AA00C-0263-4A10-8F8E-483AE158A2E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36914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4F3A08-69DF-4306-A9AB-7D1B228BB075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AA00C-0263-4A10-8F8E-483AE158A2E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29428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4F3A08-69DF-4306-A9AB-7D1B228BB075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AA00C-0263-4A10-8F8E-483AE158A2E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92842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4F3A08-69DF-4306-A9AB-7D1B228BB075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AA00C-0263-4A10-8F8E-483AE158A2E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79884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4F3A08-69DF-4306-A9AB-7D1B228BB075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AA00C-0263-4A10-8F8E-483AE158A2E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455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4F3A08-69DF-4306-A9AB-7D1B228BB075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AA00C-0263-4A10-8F8E-483AE158A2E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58949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4F3A08-69DF-4306-A9AB-7D1B228BB075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AA00C-0263-4A10-8F8E-483AE158A2E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40317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4F3A08-69DF-4306-A9AB-7D1B228BB075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AA00C-0263-4A10-8F8E-483AE158A2E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3719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4F3A08-69DF-4306-A9AB-7D1B228BB075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AA00C-0263-4A10-8F8E-483AE158A2E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82364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4F3A08-69DF-4306-A9AB-7D1B228BB075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AA00C-0263-4A10-8F8E-483AE158A2E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06783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4F3A08-69DF-4306-A9AB-7D1B228BB075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AA00C-0263-4A10-8F8E-483AE158A2E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89652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4F3A08-69DF-4306-A9AB-7D1B228BB075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7AA00C-0263-4A10-8F8E-483AE158A2E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37672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audio" Target="../media/audio2.wav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Heart 3"/>
          <p:cNvSpPr/>
          <p:nvPr/>
        </p:nvSpPr>
        <p:spPr>
          <a:xfrm>
            <a:off x="3752193" y="1166648"/>
            <a:ext cx="4992414" cy="4635062"/>
          </a:xfrm>
          <a:prstGeom prst="hear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556054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wind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48958" y="957432"/>
            <a:ext cx="5005552" cy="5149078"/>
          </a:xfrm>
        </p:spPr>
        <p:txBody>
          <a:bodyPr>
            <a:normAutofit/>
          </a:bodyPr>
          <a:lstStyle/>
          <a:p>
            <a:r>
              <a:rPr lang="en-US" sz="7200" dirty="0" err="1" smtClean="0"/>
              <a:t>LibreOffice</a:t>
            </a:r>
            <a:endParaRPr lang="en-US" sz="7200" dirty="0"/>
          </a:p>
        </p:txBody>
      </p:sp>
    </p:spTree>
    <p:extLst>
      <p:ext uri="{BB962C8B-B14F-4D97-AF65-F5344CB8AC3E}">
        <p14:creationId xmlns:p14="http://schemas.microsoft.com/office/powerpoint/2010/main" val="21073154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split orient="vert"/>
        <p:sndAc>
          <p:stSnd>
            <p:snd r:embed="rId2" name="applause.wav"/>
          </p:stSnd>
        </p:sndAc>
      </p:transition>
    </mc:Choice>
    <mc:Fallback xmlns="">
      <p:transition spd="slow">
        <p:split orient="vert"/>
        <p:sndAc>
          <p:stSnd>
            <p:snd r:embed="rId3" name="applause.wav"/>
          </p:stSnd>
        </p:sndAc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1</Words>
  <Application>Microsoft Office PowerPoint</Application>
  <PresentationFormat>Widescreen</PresentationFormat>
  <Paragraphs>1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LibreOffice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luke</dc:creator>
  <cp:lastModifiedBy>luke</cp:lastModifiedBy>
  <cp:revision>6</cp:revision>
  <dcterms:created xsi:type="dcterms:W3CDTF">2018-10-13T18:26:17Z</dcterms:created>
  <dcterms:modified xsi:type="dcterms:W3CDTF">2018-10-13T19:00:39Z</dcterms:modified>
</cp:coreProperties>
</file>

<file path=docProps/thumbnail.jpeg>
</file>